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handoutMasterIdLst>
    <p:handoutMasterId r:id="rId9"/>
  </p:handoutMasterIdLst>
  <p:sldIdLst>
    <p:sldId id="294" r:id="rId2"/>
    <p:sldId id="271" r:id="rId3"/>
    <p:sldId id="272" r:id="rId4"/>
    <p:sldId id="273" r:id="rId5"/>
    <p:sldId id="264" r:id="rId6"/>
    <p:sldId id="295" r:id="rId7"/>
    <p:sldId id="307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336600"/>
    <a:srgbClr val="6600FF"/>
    <a:srgbClr val="339933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08" autoAdjust="0"/>
    <p:restoredTop sz="94660"/>
  </p:normalViewPr>
  <p:slideViewPr>
    <p:cSldViewPr>
      <p:cViewPr>
        <p:scale>
          <a:sx n="62" d="100"/>
          <a:sy n="62" d="100"/>
        </p:scale>
        <p:origin x="-936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3B2C2997-341B-41B9-B608-655CC086670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284408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7B90218-97F6-4C25-B05B-C12AB2988C6C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203200" y="965200"/>
            <a:ext cx="3175" cy="8096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48" name="Rectangle 8"/>
          <p:cNvSpPr>
            <a:spLocks noChangeArrowheads="1"/>
          </p:cNvSpPr>
          <p:nvPr/>
        </p:nvSpPr>
        <p:spPr bwMode="auto">
          <a:xfrm>
            <a:off x="206375" y="1809750"/>
            <a:ext cx="58738" cy="3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49" name="Rectangle 9"/>
          <p:cNvSpPr>
            <a:spLocks noChangeArrowheads="1"/>
          </p:cNvSpPr>
          <p:nvPr/>
        </p:nvSpPr>
        <p:spPr bwMode="auto">
          <a:xfrm>
            <a:off x="127000" y="5270500"/>
            <a:ext cx="3175" cy="5873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0250" name="Picture 10" descr="BORCV60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0"/>
            <a:ext cx="449263" cy="6858000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4981BF-18D1-4523-A542-E805C0BA753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74792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37FBC4-86EE-4562-9DE3-E9999427C2E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0795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B2E99D-901A-4996-BDB4-46030F8C9D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54222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2CD4F5-0340-4A2F-AF22-7746F8179B3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75405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25BDA9-3FCF-474F-9230-09CEC410460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720246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5548AC-B85F-4D8E-9F2E-54B50283DAC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1020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AC7F68-B899-4683-A361-46584C8C0C9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75790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258BB4-4BC9-4D21-91D5-257F9E23BF3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518363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C76266-6954-4949-8B51-FFCDEE283AC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5308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EE50A0-0158-4BB1-BB03-58F4D720638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76946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3B284E2-7410-4505-A94B-5152042C85E3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9223" name="Picture 7" descr="BORCV606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4400" y="0"/>
            <a:ext cx="449263" cy="6858000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 descr="A_DBC064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09"/>
          <a:stretch>
            <a:fillRect/>
          </a:stretch>
        </p:blipFill>
        <p:spPr bwMode="auto">
          <a:xfrm>
            <a:off x="0" y="0"/>
            <a:ext cx="2971800" cy="995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3905" y="1143000"/>
            <a:ext cx="7772400" cy="1143000"/>
          </a:xfrm>
        </p:spPr>
        <p:txBody>
          <a:bodyPr/>
          <a:lstStyle/>
          <a:p>
            <a:pPr algn="l"/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58</a:t>
            </a:r>
            <a:r>
              <a:rPr lang="en-US" dirty="0" smtClean="0">
                <a:solidFill>
                  <a:srgbClr val="FF0000"/>
                </a:solidFill>
              </a:rPr>
              <a:t>b</a:t>
            </a:r>
            <a:r>
              <a:rPr lang="en-US" dirty="0" smtClean="0">
                <a:solidFill>
                  <a:srgbClr val="FF0000"/>
                </a:solidFill>
              </a:rPr>
              <a:t>….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s-ES_tradnl" altLang="en-US" sz="3200" i="1" dirty="0">
                <a:solidFill>
                  <a:srgbClr val="00B050"/>
                </a:solidFill>
              </a:rPr>
              <a:t>L.O: to </a:t>
            </a:r>
            <a:r>
              <a:rPr lang="es-ES_tradnl" altLang="en-US" sz="3200" i="1" dirty="0" err="1">
                <a:solidFill>
                  <a:srgbClr val="00B050"/>
                </a:solidFill>
              </a:rPr>
              <a:t>learn</a:t>
            </a:r>
            <a:r>
              <a:rPr lang="es-ES_tradnl" altLang="en-US" sz="3200" i="1" dirty="0">
                <a:solidFill>
                  <a:srgbClr val="00B050"/>
                </a:solidFill>
              </a:rPr>
              <a:t> </a:t>
            </a:r>
            <a:r>
              <a:rPr lang="es-ES_tradnl" altLang="en-US" sz="3200" i="1" dirty="0" err="1">
                <a:solidFill>
                  <a:srgbClr val="00B050"/>
                </a:solidFill>
              </a:rPr>
              <a:t>school</a:t>
            </a:r>
            <a:r>
              <a:rPr lang="es-ES_tradnl" altLang="en-US" sz="3200" i="1" dirty="0">
                <a:solidFill>
                  <a:srgbClr val="00B050"/>
                </a:solidFill>
              </a:rPr>
              <a:t> </a:t>
            </a:r>
            <a:r>
              <a:rPr lang="es-ES_tradnl" altLang="en-US" sz="3200" i="1" dirty="0" err="1" smtClean="0">
                <a:solidFill>
                  <a:srgbClr val="00B050"/>
                </a:solidFill>
              </a:rPr>
              <a:t>vocabulary</a:t>
            </a:r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1952" y="2514600"/>
            <a:ext cx="8610600" cy="4114800"/>
          </a:xfrm>
        </p:spPr>
        <p:txBody>
          <a:bodyPr/>
          <a:lstStyle/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responde</a:t>
            </a:r>
            <a:r>
              <a:rPr lang="en-US" dirty="0" smtClean="0"/>
              <a:t>: </a:t>
            </a:r>
          </a:p>
          <a:p>
            <a:pPr lvl="1"/>
            <a:r>
              <a:rPr lang="en-US" dirty="0" smtClean="0"/>
              <a:t>¿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tienes</a:t>
            </a:r>
            <a:r>
              <a:rPr lang="en-US" dirty="0" smtClean="0"/>
              <a:t> en </a:t>
            </a:r>
            <a:r>
              <a:rPr lang="en-US" dirty="0" err="1" smtClean="0"/>
              <a:t>tu</a:t>
            </a:r>
            <a:r>
              <a:rPr lang="en-US" dirty="0" smtClean="0"/>
              <a:t> mochila </a:t>
            </a:r>
            <a:r>
              <a:rPr lang="en-US" dirty="0" err="1" smtClean="0"/>
              <a:t>ahora</a:t>
            </a:r>
            <a:r>
              <a:rPr lang="en-US" dirty="0" smtClean="0"/>
              <a:t>? (6 </a:t>
            </a:r>
            <a:r>
              <a:rPr lang="en-US" dirty="0" err="1" smtClean="0"/>
              <a:t>materiales</a:t>
            </a:r>
            <a:r>
              <a:rPr lang="en-US" dirty="0"/>
              <a:t>)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 Box 10"/>
          <p:cNvSpPr txBox="1">
            <a:spLocks noChangeArrowheads="1"/>
          </p:cNvSpPr>
          <p:nvPr/>
        </p:nvSpPr>
        <p:spPr bwMode="auto">
          <a:xfrm>
            <a:off x="914400" y="3810000"/>
            <a:ext cx="7358105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En mi </a:t>
            </a:r>
            <a:r>
              <a:rPr lang="en-US" altLang="en-US" sz="2800" b="1" dirty="0" err="1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mochila</a:t>
            </a:r>
            <a:r>
              <a:rPr lang="en-US" altLang="en-US" sz="2800" b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 (</a:t>
            </a:r>
            <a:r>
              <a:rPr lang="en-US" altLang="en-US" sz="2800" b="1" dirty="0" err="1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yo</a:t>
            </a:r>
            <a:r>
              <a:rPr lang="en-US" altLang="en-US" sz="2800" b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) </a:t>
            </a:r>
            <a:r>
              <a:rPr lang="en-US" altLang="en-US" sz="2800" b="1" dirty="0" err="1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tengo</a:t>
            </a:r>
            <a:r>
              <a:rPr lang="en-US" altLang="en-US" sz="2800" b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 …, …, …, …, … y …</a:t>
            </a:r>
            <a:endParaRPr lang="en-US" altLang="en-US" sz="2800" b="1" i="1" dirty="0" smtClean="0">
              <a:solidFill>
                <a:schemeClr val="accent6">
                  <a:lumMod val="75000"/>
                </a:schemeClr>
              </a:solidFill>
              <a:latin typeface="+mn-lt"/>
            </a:endParaRPr>
          </a:p>
          <a:p>
            <a:r>
              <a:rPr lang="en-US" altLang="en-US" sz="2800" i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(</a:t>
            </a:r>
            <a:r>
              <a:rPr lang="en-US" altLang="en-US" sz="2800" i="1" dirty="0" err="1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Yo</a:t>
            </a:r>
            <a:r>
              <a:rPr lang="en-US" altLang="en-US" sz="2800" i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) </a:t>
            </a:r>
            <a:r>
              <a:rPr lang="en-US" altLang="en-US" sz="2800" i="1" dirty="0" err="1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tengo</a:t>
            </a:r>
            <a:r>
              <a:rPr lang="en-US" altLang="en-US" sz="2800" i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 …, …, …, …, … y … en mi </a:t>
            </a:r>
            <a:r>
              <a:rPr lang="en-US" altLang="en-US" sz="2800" i="1" dirty="0" err="1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mochila</a:t>
            </a:r>
            <a:r>
              <a:rPr lang="en-US" altLang="en-US" sz="2800" i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.</a:t>
            </a:r>
            <a:endParaRPr lang="en-US" altLang="en-US" sz="2800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3200400" y="152400"/>
            <a:ext cx="5186362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r"/>
            <a:r>
              <a:rPr lang="en-US" altLang="en-US" sz="5400" b="1" kern="0" dirty="0" smtClean="0">
                <a:solidFill>
                  <a:srgbClr val="339933"/>
                </a:solidFill>
              </a:rPr>
              <a:t>03/04/17</a:t>
            </a:r>
            <a:endParaRPr lang="en-US" altLang="en-US" sz="5400" b="1" kern="0" dirty="0">
              <a:solidFill>
                <a:srgbClr val="3399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0173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765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67" t="8929" r="24094" b="10714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381000" y="762000"/>
            <a:ext cx="5186362" cy="685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en-US" sz="3600" b="1" kern="0" dirty="0" smtClean="0">
                <a:solidFill>
                  <a:srgbClr val="FF0000"/>
                </a:solidFill>
              </a:rPr>
              <a:t>En el aula</a:t>
            </a:r>
            <a:endParaRPr lang="en-US" altLang="en-US" sz="3600" b="1" kern="0" dirty="0">
              <a:solidFill>
                <a:srgbClr val="FF0000"/>
              </a:solidFill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4572000" y="2159913"/>
            <a:ext cx="38100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To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raise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your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hand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4876800" y="2819400"/>
            <a:ext cx="4267200" cy="313932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_tradnl" altLang="en-US" sz="2200" b="1" dirty="0" smtClean="0">
                <a:latin typeface="Verdana" pitchFamily="34" charset="0"/>
              </a:rPr>
              <a:t>La pregunta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 smtClean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_tradnl" altLang="en-US" sz="2200" b="1" dirty="0" smtClean="0">
                <a:latin typeface="Verdana" pitchFamily="34" charset="0"/>
              </a:rPr>
              <a:t>Tener </a:t>
            </a:r>
            <a:r>
              <a:rPr lang="es-ES_tradnl" altLang="en-US" sz="2200" i="1" dirty="0" smtClean="0">
                <a:latin typeface="Verdana" pitchFamily="34" charset="0"/>
              </a:rPr>
              <a:t>(una pregunta)</a:t>
            </a:r>
            <a:endParaRPr lang="es-ES_tradnl" altLang="en-US" sz="2200" b="1" dirty="0" smtClean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 smtClean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_tradnl" altLang="en-US" sz="2200" b="1" dirty="0" smtClean="0">
                <a:latin typeface="Verdana" pitchFamily="34" charset="0"/>
              </a:rPr>
              <a:t>Contestar </a:t>
            </a:r>
            <a:r>
              <a:rPr lang="es-ES_tradnl" altLang="en-US" sz="2200" i="1" dirty="0" smtClean="0">
                <a:latin typeface="Verdana" pitchFamily="34" charset="0"/>
              </a:rPr>
              <a:t>(una pregunta)</a:t>
            </a:r>
            <a:endParaRPr lang="es-ES_tradnl" altLang="en-US" sz="2200" b="1" dirty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>
              <a:latin typeface="Verdana" pitchFamily="34" charset="0"/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4800600" y="3302913"/>
            <a:ext cx="38100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The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question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4724400" y="4293513"/>
            <a:ext cx="38100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To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have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i="1" dirty="0" smtClean="0">
                <a:solidFill>
                  <a:srgbClr val="0000FF"/>
                </a:solidFill>
                <a:latin typeface="Verdana" pitchFamily="34" charset="0"/>
              </a:rPr>
              <a:t>(a </a:t>
            </a:r>
            <a:r>
              <a:rPr lang="es-ES_tradnl" altLang="en-US" sz="2200" i="1" dirty="0" err="1" smtClean="0">
                <a:solidFill>
                  <a:srgbClr val="0000FF"/>
                </a:solidFill>
                <a:latin typeface="Verdana" pitchFamily="34" charset="0"/>
              </a:rPr>
              <a:t>question</a:t>
            </a:r>
            <a:r>
              <a:rPr lang="es-ES_tradnl" altLang="en-US" sz="2200" i="1" dirty="0" smtClean="0">
                <a:solidFill>
                  <a:srgbClr val="0000FF"/>
                </a:solidFill>
                <a:latin typeface="Verdana" pitchFamily="34" charset="0"/>
              </a:rPr>
              <a:t>)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4800600" y="5410200"/>
            <a:ext cx="38100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To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answer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i="1" dirty="0" smtClean="0">
                <a:solidFill>
                  <a:srgbClr val="0000FF"/>
                </a:solidFill>
                <a:latin typeface="Verdana" pitchFamily="34" charset="0"/>
              </a:rPr>
              <a:t>(a </a:t>
            </a:r>
            <a:r>
              <a:rPr lang="es-ES_tradnl" altLang="en-US" sz="2200" i="1" dirty="0" err="1" smtClean="0">
                <a:solidFill>
                  <a:srgbClr val="0000FF"/>
                </a:solidFill>
                <a:latin typeface="Verdana" pitchFamily="34" charset="0"/>
              </a:rPr>
              <a:t>question</a:t>
            </a:r>
            <a:r>
              <a:rPr lang="es-ES_tradnl" altLang="en-US" sz="2200" i="1" dirty="0" smtClean="0">
                <a:solidFill>
                  <a:srgbClr val="0000FF"/>
                </a:solidFill>
                <a:latin typeface="Verdana" pitchFamily="34" charset="0"/>
              </a:rPr>
              <a:t>)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0997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61" t="4075" r="16916" b="11111"/>
          <a:stretch/>
        </p:blipFill>
        <p:spPr bwMode="auto">
          <a:xfrm>
            <a:off x="0" y="-121920"/>
            <a:ext cx="9342120" cy="6979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-152400" y="990600"/>
            <a:ext cx="5186362" cy="685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en-US" sz="3600" b="1" kern="0" dirty="0">
              <a:solidFill>
                <a:srgbClr val="FF0000"/>
              </a:solidFill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5562600" y="1416308"/>
            <a:ext cx="3779520" cy="517064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_tradnl" altLang="en-US" sz="2200" b="1" dirty="0" smtClean="0">
                <a:latin typeface="Verdana" pitchFamily="34" charset="0"/>
              </a:rPr>
              <a:t>El examen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 smtClean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_tradnl" altLang="en-US" sz="2200" b="1" dirty="0" smtClean="0">
                <a:latin typeface="Verdana" pitchFamily="34" charset="0"/>
              </a:rPr>
              <a:t>La prueba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 smtClean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 smtClean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_tradnl" altLang="en-US" sz="2200" b="1" dirty="0" smtClean="0">
                <a:latin typeface="Verdana" pitchFamily="34" charset="0"/>
              </a:rPr>
              <a:t>Tomar </a:t>
            </a:r>
            <a:r>
              <a:rPr lang="es-ES_tradnl" altLang="en-US" sz="2200" i="1" dirty="0" smtClean="0">
                <a:latin typeface="Verdana" pitchFamily="34" charset="0"/>
              </a:rPr>
              <a:t>(un examen/ una prueba)</a:t>
            </a:r>
            <a:endParaRPr lang="es-ES_tradnl" altLang="en-US" sz="2200" b="1" dirty="0" smtClean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 smtClean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 smtClean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_tradnl" altLang="en-US" sz="2200" b="1" dirty="0" smtClean="0">
                <a:latin typeface="Verdana" pitchFamily="34" charset="0"/>
              </a:rPr>
              <a:t>Nota buena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 smtClean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_tradnl" altLang="en-US" sz="2200" b="1" dirty="0" smtClean="0">
                <a:latin typeface="Verdana" pitchFamily="34" charset="0"/>
              </a:rPr>
              <a:t>Nota mala</a:t>
            </a:r>
            <a:endParaRPr lang="es-ES_tradnl" altLang="en-US" sz="2200" b="1" dirty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>
              <a:latin typeface="Verdana" pitchFamily="34" charset="0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6019800" y="1901624"/>
            <a:ext cx="332232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Exam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/test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6076043" y="2878370"/>
            <a:ext cx="3266077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Quiz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6019800" y="4107359"/>
            <a:ext cx="3322320" cy="76944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To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take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i="1" dirty="0" smtClean="0">
                <a:solidFill>
                  <a:srgbClr val="0000FF"/>
                </a:solidFill>
                <a:latin typeface="Verdana" pitchFamily="34" charset="0"/>
              </a:rPr>
              <a:t>(</a:t>
            </a:r>
            <a:r>
              <a:rPr lang="es-ES_tradnl" altLang="en-US" sz="2200" i="1" dirty="0" err="1" smtClean="0">
                <a:solidFill>
                  <a:srgbClr val="0000FF"/>
                </a:solidFill>
                <a:latin typeface="Verdana" pitchFamily="34" charset="0"/>
              </a:rPr>
              <a:t>an</a:t>
            </a:r>
            <a:r>
              <a:rPr lang="es-ES_tradnl" altLang="en-US" sz="2200" i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i="1" dirty="0" err="1" smtClean="0">
                <a:solidFill>
                  <a:srgbClr val="0000FF"/>
                </a:solidFill>
                <a:latin typeface="Verdana" pitchFamily="34" charset="0"/>
              </a:rPr>
              <a:t>exam</a:t>
            </a:r>
            <a:r>
              <a:rPr lang="es-ES_tradnl" altLang="en-US" sz="2200" i="1" dirty="0" smtClean="0">
                <a:solidFill>
                  <a:srgbClr val="0000FF"/>
                </a:solidFill>
                <a:latin typeface="Verdana" pitchFamily="34" charset="0"/>
              </a:rPr>
              <a:t>/a </a:t>
            </a:r>
            <a:r>
              <a:rPr lang="es-ES_tradnl" altLang="en-US" sz="2200" i="1" dirty="0" err="1" smtClean="0">
                <a:solidFill>
                  <a:srgbClr val="0000FF"/>
                </a:solidFill>
                <a:latin typeface="Verdana" pitchFamily="34" charset="0"/>
              </a:rPr>
              <a:t>quiz</a:t>
            </a:r>
            <a:r>
              <a:rPr lang="es-ES_tradnl" altLang="en-US" sz="2200" i="1" dirty="0" smtClean="0">
                <a:solidFill>
                  <a:srgbClr val="0000FF"/>
                </a:solidFill>
                <a:latin typeface="Verdana" pitchFamily="34" charset="0"/>
              </a:rPr>
              <a:t>)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6324600" y="5257800"/>
            <a:ext cx="301752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Good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 grade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6057900" y="6371510"/>
            <a:ext cx="328422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Bad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 grade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0331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8305800" cy="5486400"/>
          </a:xfrm>
        </p:spPr>
        <p:txBody>
          <a:bodyPr/>
          <a:lstStyle/>
          <a:p>
            <a:endParaRPr lang="en-US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2" r="28551" b="6250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1600200" y="990600"/>
            <a:ext cx="5186362" cy="685800"/>
          </a:xfrm>
          <a:solidFill>
            <a:schemeClr val="bg1"/>
          </a:solidFill>
        </p:spPr>
        <p:txBody>
          <a:bodyPr/>
          <a:lstStyle/>
          <a:p>
            <a:pPr algn="l"/>
            <a:r>
              <a:rPr lang="en-US" altLang="en-US" sz="3600" b="1" dirty="0" smtClean="0">
                <a:solidFill>
                  <a:srgbClr val="FF0000"/>
                </a:solidFill>
              </a:rPr>
              <a:t>El </a:t>
            </a:r>
            <a:r>
              <a:rPr lang="en-US" altLang="en-US" sz="3600" b="1" dirty="0" err="1" smtClean="0">
                <a:solidFill>
                  <a:srgbClr val="FF0000"/>
                </a:solidFill>
              </a:rPr>
              <a:t>uniforme</a:t>
            </a:r>
            <a:endParaRPr lang="en-US" altLang="en-US" sz="3600" b="1" dirty="0">
              <a:solidFill>
                <a:srgbClr val="FF0000"/>
              </a:solidFill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7391400" y="2133600"/>
            <a:ext cx="1752600" cy="178510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_tradnl" altLang="en-US" sz="2200" b="1" dirty="0" smtClean="0">
                <a:latin typeface="Verdana" pitchFamily="34" charset="0"/>
              </a:rPr>
              <a:t>Llevar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 smtClean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>
              <a:latin typeface="Verdana" pitchFamily="34" charset="0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7848600" y="2811959"/>
            <a:ext cx="1295400" cy="14465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To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wear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/ </a:t>
            </a:r>
            <a:r>
              <a:rPr lang="es-ES_tradnl" altLang="en-US" sz="2200" b="1" dirty="0" err="1">
                <a:solidFill>
                  <a:srgbClr val="0000FF"/>
                </a:solidFill>
                <a:latin typeface="Verdana" pitchFamily="34" charset="0"/>
              </a:rPr>
              <a:t>T</a:t>
            </a: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o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carry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1828800" y="3018895"/>
            <a:ext cx="9144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shirt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1905000" y="5181600"/>
            <a:ext cx="12192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pants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5334000" y="3302913"/>
            <a:ext cx="13716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blouse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5486400" y="4648200"/>
            <a:ext cx="13716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skirt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7000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0" y="457200"/>
            <a:ext cx="5486400" cy="29718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 sz="2400" b="1" dirty="0">
                <a:solidFill>
                  <a:srgbClr val="0000FF"/>
                </a:solidFill>
              </a:rPr>
              <a:t>-AR</a:t>
            </a:r>
            <a:endParaRPr lang="en-US" altLang="en-US" sz="2400" b="1" dirty="0"/>
          </a:p>
          <a:p>
            <a:pPr>
              <a:buFontTx/>
              <a:buNone/>
            </a:pPr>
            <a:r>
              <a:rPr lang="en-US" altLang="en-US" sz="2400" dirty="0" err="1"/>
              <a:t>Yo</a:t>
            </a:r>
            <a:r>
              <a:rPr lang="en-US" altLang="en-US" sz="2400" dirty="0"/>
              <a:t>- </a:t>
            </a:r>
          </a:p>
          <a:p>
            <a:pPr>
              <a:buFontTx/>
              <a:buNone/>
            </a:pPr>
            <a:r>
              <a:rPr lang="en-US" altLang="en-US" sz="2400" dirty="0" err="1"/>
              <a:t>T</a:t>
            </a:r>
            <a:r>
              <a:rPr lang="en-US" altLang="en-US" sz="2400" dirty="0" err="1">
                <a:cs typeface="Times New Roman" pitchFamily="18" charset="0"/>
              </a:rPr>
              <a:t>ú</a:t>
            </a:r>
            <a:r>
              <a:rPr lang="en-US" altLang="en-US" sz="2400" dirty="0"/>
              <a:t>- </a:t>
            </a:r>
          </a:p>
          <a:p>
            <a:pPr>
              <a:buFontTx/>
              <a:buNone/>
            </a:pPr>
            <a:r>
              <a:rPr lang="en-US" altLang="en-US" sz="2400" dirty="0" err="1">
                <a:cs typeface="Times New Roman" pitchFamily="18" charset="0"/>
              </a:rPr>
              <a:t>É</a:t>
            </a:r>
            <a:r>
              <a:rPr lang="en-US" altLang="en-US" sz="2400" dirty="0" err="1"/>
              <a:t>l</a:t>
            </a:r>
            <a:r>
              <a:rPr lang="en-US" altLang="en-US" sz="2400" dirty="0"/>
              <a:t>/</a:t>
            </a:r>
            <a:r>
              <a:rPr lang="en-US" altLang="en-US" sz="2400" dirty="0" err="1"/>
              <a:t>ella</a:t>
            </a:r>
            <a:r>
              <a:rPr lang="en-US" altLang="en-US" sz="2400" dirty="0"/>
              <a:t>/</a:t>
            </a:r>
            <a:r>
              <a:rPr lang="en-US" altLang="en-US" sz="2400" dirty="0" err="1"/>
              <a:t>Ud</a:t>
            </a:r>
            <a:r>
              <a:rPr lang="en-US" altLang="en-US" sz="2400" dirty="0"/>
              <a:t>-</a:t>
            </a:r>
            <a:endParaRPr lang="en-US" altLang="en-US" sz="1800" dirty="0"/>
          </a:p>
          <a:p>
            <a:pPr>
              <a:buFontTx/>
              <a:buNone/>
            </a:pPr>
            <a:r>
              <a:rPr lang="en-US" altLang="en-US" sz="2400" dirty="0" err="1"/>
              <a:t>Nosotros</a:t>
            </a:r>
            <a:r>
              <a:rPr lang="en-US" altLang="en-US" sz="2400" dirty="0"/>
              <a:t>- </a:t>
            </a:r>
          </a:p>
          <a:p>
            <a:pPr>
              <a:buFontTx/>
              <a:buNone/>
            </a:pPr>
            <a:r>
              <a:rPr lang="en-US" altLang="en-US" sz="2400" dirty="0" err="1"/>
              <a:t>Ellos</a:t>
            </a:r>
            <a:r>
              <a:rPr lang="en-US" altLang="en-US" sz="2400" dirty="0"/>
              <a:t>/</a:t>
            </a:r>
            <a:r>
              <a:rPr lang="en-US" altLang="en-US" sz="2400" dirty="0" err="1"/>
              <a:t>ellas</a:t>
            </a:r>
            <a:r>
              <a:rPr lang="en-US" altLang="en-US" sz="2400" dirty="0"/>
              <a:t>/</a:t>
            </a:r>
            <a:r>
              <a:rPr lang="en-US" altLang="en-US" sz="2400" dirty="0" err="1"/>
              <a:t>Uds</a:t>
            </a:r>
            <a:r>
              <a:rPr lang="en-US" altLang="en-US" sz="2400" dirty="0"/>
              <a:t>-</a:t>
            </a:r>
            <a:endParaRPr lang="en-US" altLang="en-US" sz="1800" dirty="0"/>
          </a:p>
        </p:txBody>
      </p:sp>
      <p:sp>
        <p:nvSpPr>
          <p:cNvPr id="24579" name="Oval 3"/>
          <p:cNvSpPr>
            <a:spLocks noChangeArrowheads="1"/>
          </p:cNvSpPr>
          <p:nvPr/>
        </p:nvSpPr>
        <p:spPr bwMode="auto">
          <a:xfrm>
            <a:off x="4572000" y="3352800"/>
            <a:ext cx="1219200" cy="10668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580" name="Oval 4"/>
          <p:cNvSpPr>
            <a:spLocks noChangeArrowheads="1"/>
          </p:cNvSpPr>
          <p:nvPr/>
        </p:nvSpPr>
        <p:spPr bwMode="auto">
          <a:xfrm>
            <a:off x="3657600" y="3886200"/>
            <a:ext cx="1143000" cy="11430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581" name="Oval 5"/>
          <p:cNvSpPr>
            <a:spLocks noChangeArrowheads="1"/>
          </p:cNvSpPr>
          <p:nvPr/>
        </p:nvSpPr>
        <p:spPr bwMode="auto">
          <a:xfrm>
            <a:off x="5486400" y="4038600"/>
            <a:ext cx="1143000" cy="11430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582" name="Oval 6"/>
          <p:cNvSpPr>
            <a:spLocks noChangeArrowheads="1"/>
          </p:cNvSpPr>
          <p:nvPr/>
        </p:nvSpPr>
        <p:spPr bwMode="auto">
          <a:xfrm>
            <a:off x="5105400" y="5029200"/>
            <a:ext cx="1143000" cy="10668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583" name="Oval 7"/>
          <p:cNvSpPr>
            <a:spLocks noChangeArrowheads="1"/>
          </p:cNvSpPr>
          <p:nvPr/>
        </p:nvSpPr>
        <p:spPr bwMode="auto">
          <a:xfrm rot="-3421566">
            <a:off x="3962400" y="4953000"/>
            <a:ext cx="1143000" cy="11430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584" name="Oval 8"/>
          <p:cNvSpPr>
            <a:spLocks noChangeArrowheads="1"/>
          </p:cNvSpPr>
          <p:nvPr/>
        </p:nvSpPr>
        <p:spPr bwMode="auto">
          <a:xfrm>
            <a:off x="4495800" y="4267200"/>
            <a:ext cx="1295400" cy="10668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585" name="Text Box 9"/>
          <p:cNvSpPr txBox="1">
            <a:spLocks noChangeArrowheads="1"/>
          </p:cNvSpPr>
          <p:nvPr/>
        </p:nvSpPr>
        <p:spPr bwMode="auto">
          <a:xfrm>
            <a:off x="5021263" y="3352800"/>
            <a:ext cx="388937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1200" b="1">
                <a:latin typeface="Arial" charset="0"/>
              </a:rPr>
              <a:t>Yo</a:t>
            </a:r>
          </a:p>
        </p:txBody>
      </p:sp>
      <p:sp>
        <p:nvSpPr>
          <p:cNvPr id="24586" name="Text Box 10"/>
          <p:cNvSpPr txBox="1">
            <a:spLocks noChangeArrowheads="1"/>
          </p:cNvSpPr>
          <p:nvPr/>
        </p:nvSpPr>
        <p:spPr bwMode="auto">
          <a:xfrm>
            <a:off x="4781550" y="3733800"/>
            <a:ext cx="7810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800" b="1" dirty="0" err="1">
                <a:solidFill>
                  <a:srgbClr val="0000FF"/>
                </a:solidFill>
                <a:latin typeface="Arial" charset="0"/>
              </a:rPr>
              <a:t>tomO</a:t>
            </a:r>
            <a:endParaRPr lang="en-US" altLang="en-US" sz="1800" b="1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24587" name="Text Box 11"/>
          <p:cNvSpPr txBox="1">
            <a:spLocks noChangeArrowheads="1"/>
          </p:cNvSpPr>
          <p:nvPr/>
        </p:nvSpPr>
        <p:spPr bwMode="auto">
          <a:xfrm rot="2188395">
            <a:off x="6120723" y="4203506"/>
            <a:ext cx="388938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1200" b="1" dirty="0" err="1">
                <a:latin typeface="Arial" charset="0"/>
              </a:rPr>
              <a:t>Tú</a:t>
            </a:r>
            <a:endParaRPr lang="en-US" altLang="en-US" sz="1200" b="1" dirty="0">
              <a:latin typeface="Arial" charset="0"/>
            </a:endParaRPr>
          </a:p>
        </p:txBody>
      </p:sp>
      <p:sp>
        <p:nvSpPr>
          <p:cNvPr id="24588" name="Text Box 12"/>
          <p:cNvSpPr txBox="1">
            <a:spLocks noChangeArrowheads="1"/>
          </p:cNvSpPr>
          <p:nvPr/>
        </p:nvSpPr>
        <p:spPr bwMode="auto">
          <a:xfrm rot="20691097">
            <a:off x="5201267" y="5298793"/>
            <a:ext cx="9334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1200" b="1" dirty="0" err="1">
                <a:latin typeface="Arial" charset="0"/>
              </a:rPr>
              <a:t>Él</a:t>
            </a:r>
            <a:r>
              <a:rPr lang="en-US" altLang="en-US" sz="1200" b="1" dirty="0">
                <a:latin typeface="Arial" charset="0"/>
              </a:rPr>
              <a:t> </a:t>
            </a:r>
            <a:r>
              <a:rPr lang="en-US" altLang="en-US" sz="1200" b="1" dirty="0" err="1">
                <a:latin typeface="Arial" charset="0"/>
              </a:rPr>
              <a:t>ella</a:t>
            </a:r>
            <a:r>
              <a:rPr lang="en-US" altLang="en-US" sz="1200" b="1" dirty="0">
                <a:latin typeface="Arial" charset="0"/>
              </a:rPr>
              <a:t> </a:t>
            </a:r>
            <a:r>
              <a:rPr lang="en-US" altLang="en-US" sz="1200" b="1" dirty="0" err="1">
                <a:latin typeface="Arial" charset="0"/>
              </a:rPr>
              <a:t>Ud</a:t>
            </a:r>
            <a:endParaRPr lang="en-US" altLang="en-US" sz="1200" b="1" dirty="0">
              <a:latin typeface="Arial" charset="0"/>
            </a:endParaRPr>
          </a:p>
        </p:txBody>
      </p:sp>
      <p:sp>
        <p:nvSpPr>
          <p:cNvPr id="24589" name="Text Box 13"/>
          <p:cNvSpPr txBox="1">
            <a:spLocks noChangeArrowheads="1"/>
          </p:cNvSpPr>
          <p:nvPr/>
        </p:nvSpPr>
        <p:spPr bwMode="auto">
          <a:xfrm rot="1731014">
            <a:off x="4119092" y="5253065"/>
            <a:ext cx="998538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1200" b="1" dirty="0" err="1">
                <a:latin typeface="Arial" charset="0"/>
              </a:rPr>
              <a:t>Nosotros</a:t>
            </a:r>
            <a:endParaRPr lang="en-US" altLang="en-US" sz="1200" b="1" dirty="0">
              <a:latin typeface="Arial" charset="0"/>
            </a:endParaRPr>
          </a:p>
        </p:txBody>
      </p:sp>
      <p:sp>
        <p:nvSpPr>
          <p:cNvPr id="24590" name="Text Box 14"/>
          <p:cNvSpPr txBox="1">
            <a:spLocks noChangeArrowheads="1"/>
          </p:cNvSpPr>
          <p:nvPr/>
        </p:nvSpPr>
        <p:spPr bwMode="auto">
          <a:xfrm rot="-2589143">
            <a:off x="3505200" y="4040188"/>
            <a:ext cx="12954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1000" b="1" dirty="0" err="1">
                <a:latin typeface="Arial" charset="0"/>
              </a:rPr>
              <a:t>Ellos</a:t>
            </a:r>
            <a:r>
              <a:rPr lang="en-US" altLang="en-US" sz="1000" b="1" dirty="0">
                <a:latin typeface="Arial" charset="0"/>
              </a:rPr>
              <a:t> </a:t>
            </a:r>
            <a:r>
              <a:rPr lang="en-US" altLang="en-US" sz="1000" b="1" dirty="0" err="1">
                <a:latin typeface="Arial" charset="0"/>
              </a:rPr>
              <a:t>ellas</a:t>
            </a:r>
            <a:r>
              <a:rPr lang="en-US" altLang="en-US" sz="1000" b="1" dirty="0">
                <a:latin typeface="Arial" charset="0"/>
              </a:rPr>
              <a:t> </a:t>
            </a:r>
            <a:r>
              <a:rPr lang="en-US" altLang="en-US" sz="1000" b="1" dirty="0" err="1">
                <a:latin typeface="Arial" charset="0"/>
              </a:rPr>
              <a:t>uds</a:t>
            </a:r>
            <a:endParaRPr lang="en-US" altLang="en-US" sz="1000" b="1" dirty="0">
              <a:latin typeface="Arial" charset="0"/>
            </a:endParaRPr>
          </a:p>
        </p:txBody>
      </p:sp>
      <p:sp>
        <p:nvSpPr>
          <p:cNvPr id="24591" name="Text Box 15"/>
          <p:cNvSpPr txBox="1">
            <a:spLocks noChangeArrowheads="1"/>
          </p:cNvSpPr>
          <p:nvPr/>
        </p:nvSpPr>
        <p:spPr bwMode="auto">
          <a:xfrm>
            <a:off x="4572000" y="4524375"/>
            <a:ext cx="10668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en-US" sz="1600" b="1" dirty="0" err="1">
                <a:latin typeface="Arial" charset="0"/>
              </a:rPr>
              <a:t>Tomar</a:t>
            </a:r>
            <a:endParaRPr lang="en-US" altLang="en-US" sz="1600" i="1" dirty="0">
              <a:latin typeface="Arial" charset="0"/>
            </a:endParaRPr>
          </a:p>
          <a:p>
            <a:pPr algn="ctr"/>
            <a:r>
              <a:rPr lang="en-US" altLang="en-US" sz="1600" i="1" dirty="0">
                <a:latin typeface="Arial" charset="0"/>
              </a:rPr>
              <a:t>To take</a:t>
            </a:r>
            <a:endParaRPr lang="en-US" altLang="en-US" sz="1600" b="1" dirty="0">
              <a:latin typeface="Arial" charset="0"/>
            </a:endParaRPr>
          </a:p>
        </p:txBody>
      </p:sp>
      <p:sp>
        <p:nvSpPr>
          <p:cNvPr id="24592" name="Text Box 16"/>
          <p:cNvSpPr txBox="1">
            <a:spLocks noChangeArrowheads="1"/>
          </p:cNvSpPr>
          <p:nvPr/>
        </p:nvSpPr>
        <p:spPr bwMode="auto">
          <a:xfrm rot="2238217">
            <a:off x="5666582" y="4391818"/>
            <a:ext cx="9207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800" b="1" dirty="0" err="1">
                <a:solidFill>
                  <a:srgbClr val="0000FF"/>
                </a:solidFill>
                <a:latin typeface="Arial" charset="0"/>
              </a:rPr>
              <a:t>tomAS</a:t>
            </a:r>
            <a:endParaRPr lang="en-US" altLang="en-US" sz="1800" b="1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24593" name="Text Box 17"/>
          <p:cNvSpPr txBox="1">
            <a:spLocks noChangeArrowheads="1"/>
          </p:cNvSpPr>
          <p:nvPr/>
        </p:nvSpPr>
        <p:spPr bwMode="auto">
          <a:xfrm rot="20583798">
            <a:off x="5370752" y="5625323"/>
            <a:ext cx="768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800" b="1" dirty="0" err="1">
                <a:solidFill>
                  <a:srgbClr val="0000FF"/>
                </a:solidFill>
                <a:latin typeface="Arial" charset="0"/>
              </a:rPr>
              <a:t>tomA</a:t>
            </a:r>
            <a:endParaRPr lang="en-US" altLang="en-US" sz="1800" b="1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24594" name="Text Box 18"/>
          <p:cNvSpPr txBox="1">
            <a:spLocks noChangeArrowheads="1"/>
          </p:cNvSpPr>
          <p:nvPr/>
        </p:nvSpPr>
        <p:spPr bwMode="auto">
          <a:xfrm rot="1756192">
            <a:off x="3817359" y="5473314"/>
            <a:ext cx="12890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800" b="1" dirty="0" err="1">
                <a:solidFill>
                  <a:srgbClr val="0000FF"/>
                </a:solidFill>
                <a:latin typeface="Arial" charset="0"/>
              </a:rPr>
              <a:t>tomAMOS</a:t>
            </a:r>
            <a:endParaRPr lang="en-US" altLang="en-US" sz="1800" b="1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24595" name="Text Box 19"/>
          <p:cNvSpPr txBox="1">
            <a:spLocks noChangeArrowheads="1"/>
          </p:cNvSpPr>
          <p:nvPr/>
        </p:nvSpPr>
        <p:spPr bwMode="auto">
          <a:xfrm rot="-2429705">
            <a:off x="3733800" y="4281488"/>
            <a:ext cx="9334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800" b="1">
                <a:solidFill>
                  <a:srgbClr val="0000FF"/>
                </a:solidFill>
                <a:latin typeface="Arial" charset="0"/>
              </a:rPr>
              <a:t>tomAN</a:t>
            </a:r>
          </a:p>
        </p:txBody>
      </p:sp>
      <p:sp>
        <p:nvSpPr>
          <p:cNvPr id="24596" name="Text Box 20"/>
          <p:cNvSpPr txBox="1">
            <a:spLocks noChangeArrowheads="1"/>
          </p:cNvSpPr>
          <p:nvPr/>
        </p:nvSpPr>
        <p:spPr bwMode="auto">
          <a:xfrm>
            <a:off x="2895600" y="914400"/>
            <a:ext cx="5222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n-US" altLang="en-US" b="1" dirty="0">
                <a:solidFill>
                  <a:srgbClr val="008000"/>
                </a:solidFill>
              </a:rPr>
              <a:t>-O</a:t>
            </a:r>
            <a:endParaRPr lang="en-US" altLang="en-US" dirty="0"/>
          </a:p>
        </p:txBody>
      </p:sp>
      <p:sp>
        <p:nvSpPr>
          <p:cNvPr id="24597" name="Text Box 21"/>
          <p:cNvSpPr txBox="1">
            <a:spLocks noChangeArrowheads="1"/>
          </p:cNvSpPr>
          <p:nvPr/>
        </p:nvSpPr>
        <p:spPr bwMode="auto">
          <a:xfrm>
            <a:off x="2828925" y="1371600"/>
            <a:ext cx="6762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n-US" altLang="en-US" b="1" dirty="0">
                <a:solidFill>
                  <a:srgbClr val="008000"/>
                </a:solidFill>
              </a:rPr>
              <a:t>-AS</a:t>
            </a:r>
            <a:endParaRPr lang="en-US" altLang="en-US" dirty="0"/>
          </a:p>
        </p:txBody>
      </p:sp>
      <p:sp>
        <p:nvSpPr>
          <p:cNvPr id="24598" name="Text Box 22"/>
          <p:cNvSpPr txBox="1">
            <a:spLocks noChangeArrowheads="1"/>
          </p:cNvSpPr>
          <p:nvPr/>
        </p:nvSpPr>
        <p:spPr bwMode="auto">
          <a:xfrm>
            <a:off x="3733800" y="1752600"/>
            <a:ext cx="506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n-US" altLang="en-US" b="1" dirty="0">
                <a:solidFill>
                  <a:srgbClr val="008000"/>
                </a:solidFill>
              </a:rPr>
              <a:t>-A</a:t>
            </a:r>
            <a:endParaRPr lang="en-US" altLang="en-US" dirty="0"/>
          </a:p>
        </p:txBody>
      </p:sp>
      <p:sp>
        <p:nvSpPr>
          <p:cNvPr id="24599" name="Text Box 23"/>
          <p:cNvSpPr txBox="1">
            <a:spLocks noChangeArrowheads="1"/>
          </p:cNvSpPr>
          <p:nvPr/>
        </p:nvSpPr>
        <p:spPr bwMode="auto">
          <a:xfrm>
            <a:off x="3505200" y="2209800"/>
            <a:ext cx="1200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n-US" altLang="en-US" b="1">
                <a:solidFill>
                  <a:srgbClr val="008000"/>
                </a:solidFill>
              </a:rPr>
              <a:t>-AMOS</a:t>
            </a:r>
            <a:endParaRPr lang="en-US" altLang="en-US"/>
          </a:p>
        </p:txBody>
      </p:sp>
      <p:sp>
        <p:nvSpPr>
          <p:cNvPr id="24600" name="Text Box 24"/>
          <p:cNvSpPr txBox="1">
            <a:spLocks noChangeArrowheads="1"/>
          </p:cNvSpPr>
          <p:nvPr/>
        </p:nvSpPr>
        <p:spPr bwMode="auto">
          <a:xfrm>
            <a:off x="4419600" y="2667000"/>
            <a:ext cx="7270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n-US" altLang="en-US" b="1" dirty="0">
                <a:solidFill>
                  <a:srgbClr val="008000"/>
                </a:solidFill>
              </a:rPr>
              <a:t>-AN</a:t>
            </a:r>
            <a:endParaRPr lang="en-US" altLang="en-US" dirty="0"/>
          </a:p>
        </p:txBody>
      </p:sp>
      <p:pic>
        <p:nvPicPr>
          <p:cNvPr id="24602" name="Picture 26" descr="ANd9GcRlfTDgKXzA5xV3rc-93wWZCd9hfMRtbA0jTU3HqAEGcIg0gsBQq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895600"/>
            <a:ext cx="2164876" cy="3086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603" name="Text Box 27"/>
          <p:cNvSpPr txBox="1">
            <a:spLocks noChangeArrowheads="1"/>
          </p:cNvSpPr>
          <p:nvPr/>
        </p:nvSpPr>
        <p:spPr bwMode="auto">
          <a:xfrm>
            <a:off x="76200" y="6019800"/>
            <a:ext cx="34290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b="1"/>
              <a:t>Eduardo ________ un examen.</a:t>
            </a:r>
          </a:p>
        </p:txBody>
      </p:sp>
      <p:sp>
        <p:nvSpPr>
          <p:cNvPr id="24604" name="Text Box 28"/>
          <p:cNvSpPr txBox="1">
            <a:spLocks noChangeArrowheads="1"/>
          </p:cNvSpPr>
          <p:nvPr/>
        </p:nvSpPr>
        <p:spPr bwMode="auto">
          <a:xfrm>
            <a:off x="1542859" y="6015335"/>
            <a:ext cx="97174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 dirty="0" err="1">
                <a:solidFill>
                  <a:srgbClr val="0000FF"/>
                </a:solidFill>
                <a:latin typeface="Arial" charset="0"/>
              </a:rPr>
              <a:t>tomA</a:t>
            </a:r>
            <a:endParaRPr lang="en-US" altLang="en-US" b="1" dirty="0">
              <a:solidFill>
                <a:srgbClr val="0000FF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93" grpId="1"/>
      <p:bldP spid="2460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3"/>
          <p:cNvSpPr>
            <a:spLocks noChangeArrowheads="1"/>
          </p:cNvSpPr>
          <p:nvPr/>
        </p:nvSpPr>
        <p:spPr bwMode="auto">
          <a:xfrm>
            <a:off x="3962400" y="0"/>
            <a:ext cx="1461656" cy="13335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Oval 5"/>
          <p:cNvSpPr>
            <a:spLocks noChangeArrowheads="1"/>
          </p:cNvSpPr>
          <p:nvPr/>
        </p:nvSpPr>
        <p:spPr bwMode="auto">
          <a:xfrm>
            <a:off x="5029200" y="762000"/>
            <a:ext cx="1401815" cy="12954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Oval 6"/>
          <p:cNvSpPr>
            <a:spLocks noChangeArrowheads="1"/>
          </p:cNvSpPr>
          <p:nvPr/>
        </p:nvSpPr>
        <p:spPr bwMode="auto">
          <a:xfrm>
            <a:off x="4495800" y="1676400"/>
            <a:ext cx="1524000" cy="127617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Oval 7"/>
          <p:cNvSpPr>
            <a:spLocks noChangeArrowheads="1"/>
          </p:cNvSpPr>
          <p:nvPr/>
        </p:nvSpPr>
        <p:spPr bwMode="auto">
          <a:xfrm rot="-3421566">
            <a:off x="3091097" y="1350459"/>
            <a:ext cx="1458588" cy="144010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Oval 3"/>
          <p:cNvSpPr>
            <a:spLocks noChangeArrowheads="1"/>
          </p:cNvSpPr>
          <p:nvPr/>
        </p:nvSpPr>
        <p:spPr bwMode="auto">
          <a:xfrm>
            <a:off x="2819400" y="304800"/>
            <a:ext cx="1479929" cy="13716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Oval 8"/>
          <p:cNvSpPr>
            <a:spLocks noChangeArrowheads="1"/>
          </p:cNvSpPr>
          <p:nvPr/>
        </p:nvSpPr>
        <p:spPr bwMode="auto">
          <a:xfrm>
            <a:off x="3886200" y="914400"/>
            <a:ext cx="1454727" cy="12192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Oval 10"/>
          <p:cNvSpPr>
            <a:spLocks noChangeArrowheads="1"/>
          </p:cNvSpPr>
          <p:nvPr/>
        </p:nvSpPr>
        <p:spPr bwMode="auto">
          <a:xfrm rot="-3421566">
            <a:off x="403315" y="3457832"/>
            <a:ext cx="1458588" cy="144010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Oval 11"/>
          <p:cNvSpPr>
            <a:spLocks noChangeArrowheads="1"/>
          </p:cNvSpPr>
          <p:nvPr/>
        </p:nvSpPr>
        <p:spPr bwMode="auto">
          <a:xfrm rot="-3421566">
            <a:off x="1851115" y="3610232"/>
            <a:ext cx="1458588" cy="144010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Oval 12"/>
          <p:cNvSpPr>
            <a:spLocks noChangeArrowheads="1"/>
          </p:cNvSpPr>
          <p:nvPr/>
        </p:nvSpPr>
        <p:spPr bwMode="auto">
          <a:xfrm rot="-3421566">
            <a:off x="46090" y="4732929"/>
            <a:ext cx="1458588" cy="156509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Oval 13"/>
          <p:cNvSpPr>
            <a:spLocks noChangeArrowheads="1"/>
          </p:cNvSpPr>
          <p:nvPr/>
        </p:nvSpPr>
        <p:spPr bwMode="auto">
          <a:xfrm rot="-3421566">
            <a:off x="2308315" y="4600832"/>
            <a:ext cx="1458588" cy="144010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" name="Oval 14"/>
          <p:cNvSpPr>
            <a:spLocks noChangeArrowheads="1"/>
          </p:cNvSpPr>
          <p:nvPr/>
        </p:nvSpPr>
        <p:spPr bwMode="auto">
          <a:xfrm rot="-3421566">
            <a:off x="1317715" y="5439032"/>
            <a:ext cx="1458588" cy="144010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Oval 8"/>
          <p:cNvSpPr>
            <a:spLocks noChangeArrowheads="1"/>
          </p:cNvSpPr>
          <p:nvPr/>
        </p:nvSpPr>
        <p:spPr bwMode="auto">
          <a:xfrm>
            <a:off x="1143000" y="4343400"/>
            <a:ext cx="1454727" cy="12192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Oval 16"/>
          <p:cNvSpPr>
            <a:spLocks noChangeArrowheads="1"/>
          </p:cNvSpPr>
          <p:nvPr/>
        </p:nvSpPr>
        <p:spPr bwMode="auto">
          <a:xfrm rot="-3421566">
            <a:off x="4691297" y="3762632"/>
            <a:ext cx="1458588" cy="144010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" name="Oval 17"/>
          <p:cNvSpPr>
            <a:spLocks noChangeArrowheads="1"/>
          </p:cNvSpPr>
          <p:nvPr/>
        </p:nvSpPr>
        <p:spPr bwMode="auto">
          <a:xfrm rot="-3421566">
            <a:off x="6062897" y="3686432"/>
            <a:ext cx="1458588" cy="144010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Oval 18"/>
          <p:cNvSpPr>
            <a:spLocks noChangeArrowheads="1"/>
          </p:cNvSpPr>
          <p:nvPr/>
        </p:nvSpPr>
        <p:spPr bwMode="auto">
          <a:xfrm rot="-3421566">
            <a:off x="6824897" y="4524632"/>
            <a:ext cx="1458588" cy="144010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" name="Oval 19"/>
          <p:cNvSpPr>
            <a:spLocks noChangeArrowheads="1"/>
          </p:cNvSpPr>
          <p:nvPr/>
        </p:nvSpPr>
        <p:spPr bwMode="auto">
          <a:xfrm rot="-3421566">
            <a:off x="6042115" y="5389059"/>
            <a:ext cx="1458588" cy="144010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" name="Oval 20"/>
          <p:cNvSpPr>
            <a:spLocks noChangeArrowheads="1"/>
          </p:cNvSpPr>
          <p:nvPr/>
        </p:nvSpPr>
        <p:spPr bwMode="auto">
          <a:xfrm rot="-3421566">
            <a:off x="4822915" y="5058032"/>
            <a:ext cx="1458588" cy="144010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Oval 8"/>
          <p:cNvSpPr>
            <a:spLocks noChangeArrowheads="1"/>
          </p:cNvSpPr>
          <p:nvPr/>
        </p:nvSpPr>
        <p:spPr bwMode="auto">
          <a:xfrm>
            <a:off x="5715000" y="4419600"/>
            <a:ext cx="1454727" cy="12192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" name="Text Box 15"/>
          <p:cNvSpPr txBox="1">
            <a:spLocks noChangeArrowheads="1"/>
          </p:cNvSpPr>
          <p:nvPr/>
        </p:nvSpPr>
        <p:spPr bwMode="auto">
          <a:xfrm>
            <a:off x="4114800" y="762000"/>
            <a:ext cx="1066800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endParaRPr lang="en-US" altLang="en-US" sz="2000" b="1" dirty="0">
              <a:latin typeface="Arial" charset="0"/>
            </a:endParaRPr>
          </a:p>
          <a:p>
            <a:pPr algn="ctr"/>
            <a:r>
              <a:rPr lang="en-US" altLang="en-US" sz="2000" b="1" dirty="0" err="1" smtClean="0">
                <a:latin typeface="Arial" charset="0"/>
              </a:rPr>
              <a:t>llevar</a:t>
            </a:r>
            <a:endParaRPr lang="en-US" altLang="en-US" sz="2000" i="1" dirty="0">
              <a:latin typeface="Arial" charset="0"/>
            </a:endParaRPr>
          </a:p>
          <a:p>
            <a:pPr algn="ctr"/>
            <a:r>
              <a:rPr lang="en-US" altLang="en-US" sz="2000" i="1" dirty="0">
                <a:latin typeface="Arial" charset="0"/>
              </a:rPr>
              <a:t>To </a:t>
            </a:r>
            <a:r>
              <a:rPr lang="en-US" altLang="en-US" sz="2000" i="1" dirty="0" smtClean="0">
                <a:latin typeface="Arial" charset="0"/>
              </a:rPr>
              <a:t>wear</a:t>
            </a:r>
            <a:endParaRPr lang="en-US" altLang="en-US" sz="2000" b="1" dirty="0">
              <a:latin typeface="Arial" charset="0"/>
            </a:endParaRPr>
          </a:p>
        </p:txBody>
      </p:sp>
      <p:sp>
        <p:nvSpPr>
          <p:cNvPr id="24" name="Text Box 15"/>
          <p:cNvSpPr txBox="1">
            <a:spLocks noChangeArrowheads="1"/>
          </p:cNvSpPr>
          <p:nvPr/>
        </p:nvSpPr>
        <p:spPr bwMode="auto">
          <a:xfrm>
            <a:off x="5867400" y="4191000"/>
            <a:ext cx="1066800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endParaRPr lang="en-US" altLang="en-US" sz="1800" b="1" dirty="0">
              <a:latin typeface="Arial" charset="0"/>
            </a:endParaRPr>
          </a:p>
          <a:p>
            <a:pPr algn="ctr"/>
            <a:r>
              <a:rPr lang="en-US" altLang="en-US" sz="1800" b="1" dirty="0" err="1" smtClean="0">
                <a:latin typeface="Arial" charset="0"/>
              </a:rPr>
              <a:t>sacar</a:t>
            </a:r>
            <a:endParaRPr lang="en-US" altLang="en-US" sz="1800" i="1" dirty="0">
              <a:latin typeface="Arial" charset="0"/>
            </a:endParaRPr>
          </a:p>
          <a:p>
            <a:pPr algn="ctr"/>
            <a:r>
              <a:rPr lang="en-US" altLang="en-US" sz="1800" i="1" dirty="0">
                <a:latin typeface="Arial" charset="0"/>
              </a:rPr>
              <a:t>To </a:t>
            </a:r>
            <a:r>
              <a:rPr lang="en-US" altLang="en-US" sz="1800" i="1" dirty="0" smtClean="0">
                <a:latin typeface="Arial" charset="0"/>
              </a:rPr>
              <a:t>get/ to </a:t>
            </a:r>
            <a:r>
              <a:rPr lang="en-US" altLang="en-US" sz="1800" i="1" dirty="0" err="1" smtClean="0">
                <a:latin typeface="Arial" charset="0"/>
              </a:rPr>
              <a:t>recieve</a:t>
            </a:r>
            <a:endParaRPr lang="en-US" altLang="en-US" sz="1800" b="1" dirty="0">
              <a:latin typeface="Arial" charset="0"/>
            </a:endParaRPr>
          </a:p>
        </p:txBody>
      </p:sp>
      <p:sp>
        <p:nvSpPr>
          <p:cNvPr id="25" name="Text Box 15"/>
          <p:cNvSpPr txBox="1">
            <a:spLocks noChangeArrowheads="1"/>
          </p:cNvSpPr>
          <p:nvPr/>
        </p:nvSpPr>
        <p:spPr bwMode="auto">
          <a:xfrm>
            <a:off x="1303338" y="4334470"/>
            <a:ext cx="1135062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endParaRPr lang="en-US" altLang="en-US" sz="1800" b="1" dirty="0">
              <a:latin typeface="Arial" charset="0"/>
            </a:endParaRPr>
          </a:p>
          <a:p>
            <a:pPr algn="ctr"/>
            <a:r>
              <a:rPr lang="en-US" altLang="en-US" sz="1800" b="1" dirty="0" err="1" smtClean="0">
                <a:latin typeface="Arial" charset="0"/>
              </a:rPr>
              <a:t>estudiar</a:t>
            </a:r>
            <a:endParaRPr lang="en-US" altLang="en-US" sz="1800" i="1" dirty="0">
              <a:latin typeface="Arial" charset="0"/>
            </a:endParaRPr>
          </a:p>
          <a:p>
            <a:pPr algn="ctr"/>
            <a:r>
              <a:rPr lang="en-US" altLang="en-US" sz="1800" i="1" dirty="0">
                <a:latin typeface="Arial" charset="0"/>
              </a:rPr>
              <a:t>To </a:t>
            </a:r>
            <a:r>
              <a:rPr lang="en-US" altLang="en-US" sz="1800" i="1" dirty="0" smtClean="0">
                <a:latin typeface="Arial" charset="0"/>
              </a:rPr>
              <a:t>study</a:t>
            </a:r>
            <a:endParaRPr lang="en-US" altLang="en-US" sz="1800" b="1" dirty="0">
              <a:latin typeface="Arial" charset="0"/>
            </a:endParaRPr>
          </a:p>
        </p:txBody>
      </p:sp>
      <p:sp>
        <p:nvSpPr>
          <p:cNvPr id="26" name="Text Box 9"/>
          <p:cNvSpPr txBox="1">
            <a:spLocks noChangeArrowheads="1"/>
          </p:cNvSpPr>
          <p:nvPr/>
        </p:nvSpPr>
        <p:spPr bwMode="auto">
          <a:xfrm>
            <a:off x="4522498" y="76200"/>
            <a:ext cx="43050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Yo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27" name="Text Box 9"/>
          <p:cNvSpPr txBox="1">
            <a:spLocks noChangeArrowheads="1"/>
          </p:cNvSpPr>
          <p:nvPr/>
        </p:nvSpPr>
        <p:spPr bwMode="auto">
          <a:xfrm>
            <a:off x="6629400" y="3730823"/>
            <a:ext cx="43050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Yo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28" name="Text Box 9"/>
          <p:cNvSpPr txBox="1">
            <a:spLocks noChangeArrowheads="1"/>
          </p:cNvSpPr>
          <p:nvPr/>
        </p:nvSpPr>
        <p:spPr bwMode="auto">
          <a:xfrm>
            <a:off x="2388898" y="3730823"/>
            <a:ext cx="43050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Yo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29" name="Text Box 11"/>
          <p:cNvSpPr txBox="1">
            <a:spLocks noChangeArrowheads="1"/>
          </p:cNvSpPr>
          <p:nvPr/>
        </p:nvSpPr>
        <p:spPr bwMode="auto">
          <a:xfrm>
            <a:off x="7467600" y="4645223"/>
            <a:ext cx="58742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Tú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30" name="Text Box 11"/>
          <p:cNvSpPr txBox="1">
            <a:spLocks noChangeArrowheads="1"/>
          </p:cNvSpPr>
          <p:nvPr/>
        </p:nvSpPr>
        <p:spPr bwMode="auto">
          <a:xfrm>
            <a:off x="2819400" y="4721423"/>
            <a:ext cx="58742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Tú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31" name="Text Box 12"/>
          <p:cNvSpPr txBox="1">
            <a:spLocks noChangeArrowheads="1"/>
          </p:cNvSpPr>
          <p:nvPr/>
        </p:nvSpPr>
        <p:spPr bwMode="auto">
          <a:xfrm>
            <a:off x="6248400" y="5668962"/>
            <a:ext cx="118878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Él</a:t>
            </a:r>
            <a:r>
              <a:rPr lang="en-US" altLang="en-US" sz="1400" b="1" dirty="0">
                <a:latin typeface="Arial" charset="0"/>
              </a:rPr>
              <a:t> </a:t>
            </a:r>
            <a:r>
              <a:rPr lang="en-US" altLang="en-US" sz="1400" b="1" dirty="0" err="1">
                <a:latin typeface="Arial" charset="0"/>
              </a:rPr>
              <a:t>ella</a:t>
            </a:r>
            <a:r>
              <a:rPr lang="en-US" altLang="en-US" sz="1400" b="1" dirty="0">
                <a:latin typeface="Arial" charset="0"/>
              </a:rPr>
              <a:t> </a:t>
            </a:r>
            <a:r>
              <a:rPr lang="en-US" altLang="en-US" sz="1400" b="1" dirty="0" err="1">
                <a:latin typeface="Arial" charset="0"/>
              </a:rPr>
              <a:t>Ud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32" name="Text Box 11"/>
          <p:cNvSpPr txBox="1">
            <a:spLocks noChangeArrowheads="1"/>
          </p:cNvSpPr>
          <p:nvPr/>
        </p:nvSpPr>
        <p:spPr bwMode="auto">
          <a:xfrm>
            <a:off x="5486400" y="762000"/>
            <a:ext cx="58742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Tú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33" name="Text Box 12"/>
          <p:cNvSpPr txBox="1">
            <a:spLocks noChangeArrowheads="1"/>
          </p:cNvSpPr>
          <p:nvPr/>
        </p:nvSpPr>
        <p:spPr bwMode="auto">
          <a:xfrm>
            <a:off x="4983418" y="1981200"/>
            <a:ext cx="118878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Él</a:t>
            </a:r>
            <a:r>
              <a:rPr lang="en-US" altLang="en-US" sz="1400" b="1" dirty="0">
                <a:latin typeface="Arial" charset="0"/>
              </a:rPr>
              <a:t> </a:t>
            </a:r>
            <a:r>
              <a:rPr lang="en-US" altLang="en-US" sz="1400" b="1" dirty="0" err="1">
                <a:latin typeface="Arial" charset="0"/>
              </a:rPr>
              <a:t>ella</a:t>
            </a:r>
            <a:r>
              <a:rPr lang="en-US" altLang="en-US" sz="1400" b="1" dirty="0">
                <a:latin typeface="Arial" charset="0"/>
              </a:rPr>
              <a:t> </a:t>
            </a:r>
            <a:r>
              <a:rPr lang="en-US" altLang="en-US" sz="1400" b="1" dirty="0" err="1">
                <a:latin typeface="Arial" charset="0"/>
              </a:rPr>
              <a:t>Ud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34" name="Text Box 12"/>
          <p:cNvSpPr txBox="1">
            <a:spLocks noChangeArrowheads="1"/>
          </p:cNvSpPr>
          <p:nvPr/>
        </p:nvSpPr>
        <p:spPr bwMode="auto">
          <a:xfrm>
            <a:off x="1478218" y="5712023"/>
            <a:ext cx="118878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Él</a:t>
            </a:r>
            <a:r>
              <a:rPr lang="en-US" altLang="en-US" sz="1400" b="1" dirty="0">
                <a:latin typeface="Arial" charset="0"/>
              </a:rPr>
              <a:t> </a:t>
            </a:r>
            <a:r>
              <a:rPr lang="en-US" altLang="en-US" sz="1400" b="1" dirty="0" err="1">
                <a:latin typeface="Arial" charset="0"/>
              </a:rPr>
              <a:t>ella</a:t>
            </a:r>
            <a:r>
              <a:rPr lang="en-US" altLang="en-US" sz="1400" b="1" dirty="0">
                <a:latin typeface="Arial" charset="0"/>
              </a:rPr>
              <a:t> </a:t>
            </a:r>
            <a:r>
              <a:rPr lang="en-US" altLang="en-US" sz="1400" b="1" dirty="0" err="1">
                <a:latin typeface="Arial" charset="0"/>
              </a:rPr>
              <a:t>Ud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35" name="Text Box 13"/>
          <p:cNvSpPr txBox="1">
            <a:spLocks noChangeArrowheads="1"/>
          </p:cNvSpPr>
          <p:nvPr/>
        </p:nvSpPr>
        <p:spPr bwMode="auto">
          <a:xfrm>
            <a:off x="4945062" y="5331023"/>
            <a:ext cx="99853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Nosotros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36" name="Text Box 13"/>
          <p:cNvSpPr txBox="1">
            <a:spLocks noChangeArrowheads="1"/>
          </p:cNvSpPr>
          <p:nvPr/>
        </p:nvSpPr>
        <p:spPr bwMode="auto">
          <a:xfrm>
            <a:off x="3124200" y="1749623"/>
            <a:ext cx="99853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Nosotros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37" name="Text Box 13"/>
          <p:cNvSpPr txBox="1">
            <a:spLocks noChangeArrowheads="1"/>
          </p:cNvSpPr>
          <p:nvPr/>
        </p:nvSpPr>
        <p:spPr bwMode="auto">
          <a:xfrm>
            <a:off x="296862" y="5102423"/>
            <a:ext cx="99853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Nosotros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38" name="Text Box 14"/>
          <p:cNvSpPr txBox="1">
            <a:spLocks noChangeArrowheads="1"/>
          </p:cNvSpPr>
          <p:nvPr/>
        </p:nvSpPr>
        <p:spPr bwMode="auto">
          <a:xfrm>
            <a:off x="4724400" y="4188023"/>
            <a:ext cx="152400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Ellos</a:t>
            </a:r>
            <a:r>
              <a:rPr lang="en-US" altLang="en-US" sz="1400" b="1" dirty="0">
                <a:latin typeface="Arial" charset="0"/>
              </a:rPr>
              <a:t> </a:t>
            </a:r>
            <a:r>
              <a:rPr lang="en-US" altLang="en-US" sz="1400" b="1" dirty="0" err="1">
                <a:latin typeface="Arial" charset="0"/>
              </a:rPr>
              <a:t>ellas</a:t>
            </a:r>
            <a:r>
              <a:rPr lang="en-US" altLang="en-US" sz="1400" b="1" dirty="0">
                <a:latin typeface="Arial" charset="0"/>
              </a:rPr>
              <a:t> </a:t>
            </a:r>
            <a:r>
              <a:rPr lang="en-US" altLang="en-US" sz="1400" b="1" dirty="0" err="1">
                <a:latin typeface="Arial" charset="0"/>
              </a:rPr>
              <a:t>uds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39" name="Text Box 14"/>
          <p:cNvSpPr txBox="1">
            <a:spLocks noChangeArrowheads="1"/>
          </p:cNvSpPr>
          <p:nvPr/>
        </p:nvSpPr>
        <p:spPr bwMode="auto">
          <a:xfrm>
            <a:off x="2819400" y="609600"/>
            <a:ext cx="152400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Ellos</a:t>
            </a:r>
            <a:r>
              <a:rPr lang="en-US" altLang="en-US" sz="1400" b="1" dirty="0">
                <a:latin typeface="Arial" charset="0"/>
              </a:rPr>
              <a:t> </a:t>
            </a:r>
            <a:r>
              <a:rPr lang="en-US" altLang="en-US" sz="1400" b="1" dirty="0" err="1">
                <a:latin typeface="Arial" charset="0"/>
              </a:rPr>
              <a:t>ellas</a:t>
            </a:r>
            <a:r>
              <a:rPr lang="en-US" altLang="en-US" sz="1400" b="1" dirty="0">
                <a:latin typeface="Arial" charset="0"/>
              </a:rPr>
              <a:t> </a:t>
            </a:r>
            <a:r>
              <a:rPr lang="en-US" altLang="en-US" sz="1400" b="1" dirty="0" err="1">
                <a:latin typeface="Arial" charset="0"/>
              </a:rPr>
              <a:t>uds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40" name="Text Box 14"/>
          <p:cNvSpPr txBox="1">
            <a:spLocks noChangeArrowheads="1"/>
          </p:cNvSpPr>
          <p:nvPr/>
        </p:nvSpPr>
        <p:spPr bwMode="auto">
          <a:xfrm>
            <a:off x="457200" y="3730823"/>
            <a:ext cx="152400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Ellos</a:t>
            </a:r>
            <a:r>
              <a:rPr lang="en-US" altLang="en-US" sz="1400" b="1" dirty="0">
                <a:latin typeface="Arial" charset="0"/>
              </a:rPr>
              <a:t> </a:t>
            </a:r>
            <a:r>
              <a:rPr lang="en-US" altLang="en-US" sz="1400" b="1" dirty="0" err="1">
                <a:latin typeface="Arial" charset="0"/>
              </a:rPr>
              <a:t>ellas</a:t>
            </a:r>
            <a:r>
              <a:rPr lang="en-US" altLang="en-US" sz="1400" b="1" dirty="0">
                <a:latin typeface="Arial" charset="0"/>
              </a:rPr>
              <a:t> </a:t>
            </a:r>
            <a:r>
              <a:rPr lang="en-US" altLang="en-US" sz="1400" b="1" dirty="0" err="1">
                <a:latin typeface="Arial" charset="0"/>
              </a:rPr>
              <a:t>uds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61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2667000" cy="1333500"/>
          </a:xfrm>
          <a:solidFill>
            <a:schemeClr val="bg1"/>
          </a:solidFill>
        </p:spPr>
        <p:txBody>
          <a:bodyPr/>
          <a:lstStyle/>
          <a:p>
            <a:pPr algn="l"/>
            <a:r>
              <a:rPr lang="en-US" sz="4000" dirty="0" err="1" smtClean="0">
                <a:solidFill>
                  <a:srgbClr val="FF0000"/>
                </a:solidFill>
              </a:rPr>
              <a:t>Practica</a:t>
            </a:r>
            <a:r>
              <a:rPr lang="en-US" sz="4000" dirty="0" smtClean="0">
                <a:solidFill>
                  <a:srgbClr val="FF0000"/>
                </a:solidFill>
              </a:rPr>
              <a:t>:</a:t>
            </a:r>
            <a:br>
              <a:rPr lang="en-US" sz="4000" dirty="0" smtClean="0">
                <a:solidFill>
                  <a:srgbClr val="FF0000"/>
                </a:solidFill>
              </a:rPr>
            </a:br>
            <a:r>
              <a:rPr lang="en-US" sz="3200" dirty="0" smtClean="0">
                <a:solidFill>
                  <a:schemeClr val="tx1"/>
                </a:solidFill>
              </a:rPr>
              <a:t>Complete the flower</a:t>
            </a:r>
            <a:endParaRPr lang="en-US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9979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58b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TEXTO:</a:t>
            </a:r>
          </a:p>
          <a:p>
            <a:pPr lvl="1"/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2</a:t>
            </a:r>
            <a:r>
              <a:rPr lang="en-US" dirty="0" smtClean="0"/>
              <a:t> p. 94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6400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rt Class">
  <a:themeElements>
    <a:clrScheme name="Art Class 6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0C0C0"/>
      </a:accent1>
      <a:accent2>
        <a:srgbClr val="0066FF"/>
      </a:accent2>
      <a:accent3>
        <a:srgbClr val="FFFFFF"/>
      </a:accent3>
      <a:accent4>
        <a:srgbClr val="000000"/>
      </a:accent4>
      <a:accent5>
        <a:srgbClr val="DCDCDC"/>
      </a:accent5>
      <a:accent6>
        <a:srgbClr val="005CE7"/>
      </a:accent6>
      <a:hlink>
        <a:srgbClr val="FF0000"/>
      </a:hlink>
      <a:folHlink>
        <a:srgbClr val="009900"/>
      </a:folHlink>
    </a:clrScheme>
    <a:fontScheme name="Art Clas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rt Class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 Class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Art Class</Template>
  <TotalTime>17806</TotalTime>
  <Words>217</Words>
  <Application>Microsoft Office PowerPoint</Application>
  <PresentationFormat>On-screen Show (4:3)</PresentationFormat>
  <Paragraphs>98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Art Class</vt:lpstr>
      <vt:lpstr>Proposito 58b…. L.O: to learn school vocabulary Actividad Inicial:</vt:lpstr>
      <vt:lpstr>PowerPoint Presentation</vt:lpstr>
      <vt:lpstr>PowerPoint Presentation</vt:lpstr>
      <vt:lpstr>El uniforme</vt:lpstr>
      <vt:lpstr>PowerPoint Presentation</vt:lpstr>
      <vt:lpstr>Practica: Complete the flower</vt:lpstr>
      <vt:lpstr>Tarea # 58b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  Clase 11 IM La fecha es el 27 de septiembre del 2010</dc:title>
  <dc:creator>Helen Zumaeta</dc:creator>
  <cp:lastModifiedBy>Helen Zumaeta</cp:lastModifiedBy>
  <cp:revision>91</cp:revision>
  <cp:lastPrinted>2015-03-12T17:37:03Z</cp:lastPrinted>
  <dcterms:created xsi:type="dcterms:W3CDTF">2010-10-01T13:50:57Z</dcterms:created>
  <dcterms:modified xsi:type="dcterms:W3CDTF">2017-04-03T13:38:27Z</dcterms:modified>
</cp:coreProperties>
</file>